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53" y="1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D7F208-11AD-40AB-8E38-3D382F38F8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5E6DED3-5E3E-CAB7-F48B-04D52A4B54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4CBF5D4-F094-7D0C-37EB-A69D1B8CC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AB55F-9D3A-437E-9863-72D825D064DA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67DC8FB-2107-1C43-C812-3B73E6A6C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EF42F7-1AE8-14EA-A571-02C3594A5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6B783-4FE9-490B-B1BE-73A6F24DE3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4493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FFBD3B-F2C7-084C-6254-86A645DCC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B329861-E388-3849-C28B-8A6DE7E282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FF7D089-7BC5-97CD-0178-DA628CC0C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AB55F-9D3A-437E-9863-72D825D064DA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13D1D52-4B27-BA0F-24CA-4FB929E02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F9ECF18-F5F8-E54E-6DB0-840A1C1D3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6B783-4FE9-490B-B1BE-73A6F24DE3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5107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465D5A1-CB73-7904-041F-C0C07B9DE1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D1371BF-85A3-80AE-B624-1922823BD0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57E38A8-823D-0A3E-9CBB-4CA548B4F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AB55F-9D3A-437E-9863-72D825D064DA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4D8805D-FB15-6D32-19C8-1DC5A8CAB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FF3234A-9F9D-9457-11C2-3EC628A39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6B783-4FE9-490B-B1BE-73A6F24DE3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5671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65D61F-8791-CCD3-0FDA-273D0F590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754B2DE-8C09-6E46-A8EE-8806B7A29D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334A294-2F20-841B-7788-E2F28A961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AB55F-9D3A-437E-9863-72D825D064DA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39C6B20-E2F4-91BF-0FB0-53803E313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5BD81A-A12F-61E4-77F4-1A3EA539B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6B783-4FE9-490B-B1BE-73A6F24DE3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247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465AA8-7B47-B57A-77B2-88E36EB3D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B7DF8BE-1A63-FF96-42B4-8A08769481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C7A2C00-E847-0894-1F56-7FC937A9D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AB55F-9D3A-437E-9863-72D825D064DA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D4B1C72-AE34-5BF8-55A3-D30CB6F6E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AE14AC4-61CC-8C40-DC84-BF8D5CECA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6B783-4FE9-490B-B1BE-73A6F24DE3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1103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182411-9F48-B707-2D44-E572BD3BF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96FD8EE-11F8-87F1-15D6-45D3C1564C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594DE0E-F6AD-7FFC-E805-89AA7BB11A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87D3B8A-E4A5-11EF-F9F6-79999A2BD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AB55F-9D3A-437E-9863-72D825D064DA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3973358-8A86-3A6D-4450-A3B63FBA8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9697658-A4A6-9A47-4FDD-4DF39E245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6B783-4FE9-490B-B1BE-73A6F24DE3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6371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C8A39F-D6F4-33F9-864E-C1FF4136B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916705C-B2D6-3DD1-B393-78802E0AF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E10EFEB-DD70-E3A0-47A3-98ABC91CE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AA1974E-EB87-CFEC-5528-C3771444E8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4C25ED6-6EE1-22DB-0307-A71EE2AC56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4529DBA-6336-9D1E-EBB4-359151972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AB55F-9D3A-437E-9863-72D825D064DA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93F1DB9-913D-6643-BCA6-E86215302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BEB68FC-54B7-A8FA-D8A0-7494B8160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6B783-4FE9-490B-B1BE-73A6F24DE3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7331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370643-A3BC-F598-6A56-36CD063F6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9BA4B28-9279-4212-D6F0-22FC183B3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AB55F-9D3A-437E-9863-72D825D064DA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00044BE-5C07-028F-A5BB-5892A8724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EE568CE-1EF9-A11B-9D6D-A35306852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6B783-4FE9-490B-B1BE-73A6F24DE3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8024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2433AA1-1168-FBA9-3E91-3D1C03FAA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AB55F-9D3A-437E-9863-72D825D064DA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C266B28-EC23-04CA-52B1-2F81579E4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B2093DA-CCA1-E95B-501D-FB46D9DFB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6B783-4FE9-490B-B1BE-73A6F24DE3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541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35B124-A3CA-E0FC-FA76-7F96D4200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7E0ABF8-E8A4-3ABE-FEE6-38CECD1D8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07EA3AC-ECF6-B284-3DF0-3C419FA835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54FF7EF-2ED6-6D69-18BC-24A2DA22D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AB55F-9D3A-437E-9863-72D825D064DA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08FEE1E-7168-0C95-75AA-5DF5F3A2A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55806AF-4641-EECB-EB0A-217971B25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6B783-4FE9-490B-B1BE-73A6F24DE3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2154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66B712-2769-565B-0AB7-AA581A72D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1BA5785-0CF6-ABAB-E95A-28EC471F77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55A7FE5-BCBD-6172-9792-93DA9639E2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B16CB93-49D4-486F-9FB2-E0C5A33B6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AB55F-9D3A-437E-9863-72D825D064DA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1FC72A-F5AB-1C87-8DB1-CC8FB1AC1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9847C7B-0C36-30B9-0EA5-9925AB416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6B783-4FE9-490B-B1BE-73A6F24DE3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4140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D9BF97-4023-14F0-BF69-6B4A5F5D0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9C07D55-832F-4334-75B0-EC8FDEB305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E06216D-3211-252C-2F55-453E2E8A54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DAB55F-9D3A-437E-9863-72D825D064DA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6074016-E9EF-8C93-45CF-B12C7AA358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6CD3C27-FB1F-EAF5-0743-DF7AC78074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B6B783-4FE9-490B-B1BE-73A6F24DE3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3619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E9EEE4-5C9A-BED4-D97F-8EAD52D37F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Обработка информации средствами Microsoft Word. 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48A4CB6-1C08-4769-CC0A-E2ED46B4A2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1940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DE4A3D-2338-5BD1-5399-2DE065131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471C549-FF0E-8191-DD9F-4548E90C03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Текстовый процессор – прикладная программа для создания, редактирования, форматирования и печати текстовых документов.</a:t>
            </a:r>
          </a:p>
          <a:p>
            <a:pPr marL="0" indent="0">
              <a:buNone/>
            </a:pPr>
            <a:r>
              <a:rPr lang="ru-RU" dirty="0"/>
              <a:t>Одним из самых распространенных текстовых процессоров является программа Microsoft Word.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4767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977C6F-08A3-5003-2A3C-C7D61324D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Основные работы с текстом.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F781BE8-95C6-FBA1-8A27-22BEF8D662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Редактирование-преобразование текста, обеспечивающее добавление, удаление, перемещение или исправление содержания.</a:t>
            </a:r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>Форматирование- это оформление текста с использованием возможностей программы: изменение шрифта, стилей, цвета, заливки и т.д.</a:t>
            </a:r>
          </a:p>
        </p:txBody>
      </p:sp>
    </p:spTree>
    <p:extLst>
      <p:ext uri="{BB962C8B-B14F-4D97-AF65-F5344CB8AC3E}">
        <p14:creationId xmlns:p14="http://schemas.microsoft.com/office/powerpoint/2010/main" val="835530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1FBC6A-0688-DE5F-5C79-A33F18985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70118F-09B3-5511-DEC4-46D80AED3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Все текстовые документы, созданные в Word, хранятся на диске в виде файлов с расширением «.</a:t>
            </a:r>
            <a:r>
              <a:rPr lang="ru-RU" dirty="0" err="1"/>
              <a:t>docx</a:t>
            </a:r>
            <a:r>
              <a:rPr lang="ru-RU" dirty="0"/>
              <a:t>» и в окне Проводника представлены значком в виде листа бумаги с синей буквой W.</a:t>
            </a:r>
          </a:p>
          <a:p>
            <a:pPr marL="0" indent="0">
              <a:buNone/>
            </a:pPr>
            <a:r>
              <a:rPr lang="ru-RU" dirty="0"/>
              <a:t>Запустить программу можно либо с помощью ярлыка с синей буквой W, либо через главное меню: </a:t>
            </a:r>
            <a:r>
              <a:rPr lang="ru-RU" dirty="0" err="1"/>
              <a:t>Пуск→Все</a:t>
            </a:r>
            <a:r>
              <a:rPr lang="ru-RU" dirty="0"/>
              <a:t> программы→ Microsoft Office → Microsoft Office Word </a:t>
            </a:r>
          </a:p>
          <a:p>
            <a:pPr marL="0" indent="0">
              <a:buNone/>
            </a:pPr>
            <a:r>
              <a:rPr lang="ru-RU" dirty="0"/>
              <a:t>Или на рабочем столе: Нажать правую кнопку мыши→ создать→ документ </a:t>
            </a:r>
            <a:r>
              <a:rPr lang="en-US" dirty="0"/>
              <a:t>Microsoft Word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7904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5949C0-7485-D197-D215-16D4AAA29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Интерфейс программы.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5BAD07-82A5-7F9A-B93E-A67DC55E31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132" y="1834769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Кнопка Office       , расположенная слева вверху.</a:t>
            </a:r>
          </a:p>
          <a:p>
            <a:r>
              <a:rPr lang="ru-RU" dirty="0"/>
              <a:t>Меню быстрого доступа находится рядом с кнопкой Office.</a:t>
            </a:r>
          </a:p>
          <a:p>
            <a:r>
              <a:rPr lang="ru-RU" dirty="0"/>
              <a:t>Лента панелей инструментов с Вкладками.</a:t>
            </a:r>
          </a:p>
          <a:p>
            <a:endParaRPr lang="ru-RU" dirty="0"/>
          </a:p>
          <a:p>
            <a:r>
              <a:rPr lang="ru-RU" dirty="0"/>
              <a:t>Отдельные панели инструментов - Группы</a:t>
            </a:r>
          </a:p>
          <a:p>
            <a:r>
              <a:rPr lang="ru-RU" dirty="0"/>
              <a:t>Выпадающие списки</a:t>
            </a:r>
          </a:p>
          <a:p>
            <a:r>
              <a:rPr lang="ru-RU" dirty="0"/>
              <a:t>Кнопки команд</a:t>
            </a:r>
          </a:p>
          <a:p>
            <a:r>
              <a:rPr lang="ru-RU" dirty="0"/>
              <a:t>Кнопки вызова диалоговых окон</a:t>
            </a:r>
          </a:p>
          <a:p>
            <a:r>
              <a:rPr lang="ru-RU" dirty="0"/>
              <a:t>Флажки           и переключатели 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AF37E1F-0A29-7C78-B4FC-891AFE1504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5622" y="1834769"/>
            <a:ext cx="420660" cy="426757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4E05552-DD3C-7437-840A-536B6F0C46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9419" y="2288958"/>
            <a:ext cx="1030313" cy="256054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1A401F6-9BB5-A08D-7F0D-EBD169578E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04434" y="3163731"/>
            <a:ext cx="2523963" cy="329213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67B1350-E873-FCFD-820B-B98AABE96C8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68520" y="4091282"/>
            <a:ext cx="5279388" cy="2401593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DD8B530B-011A-2B8B-2EEF-489F54195A9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569" y="4408885"/>
            <a:ext cx="3278094" cy="602027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D46E814-D10F-FDF1-FE30-575A464B1ED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963453">
            <a:off x="6733091" y="4993146"/>
            <a:ext cx="2793715" cy="445375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A2A275E6-6AA2-F699-9C49-C8288293116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91412" y="5730232"/>
            <a:ext cx="707197" cy="188992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780D9FDE-FF20-8CF2-7D26-3F5C13212F4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46797" y="5730232"/>
            <a:ext cx="609653" cy="249958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8D001B4F-51C6-E1EB-2897-655B6F2D5E7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388150">
            <a:off x="3823432" y="4880524"/>
            <a:ext cx="3405715" cy="542940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9049A1A0-8643-BC37-5F4B-C07FA1A6A0B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37972" y="5431669"/>
            <a:ext cx="5909936" cy="942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697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42C4F1-37C1-E854-95F1-CB05BFD89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60E1528-109D-0A8A-1492-4E7D646A9D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А сейчас хочу рассказать и показать наглядно как </a:t>
            </a:r>
            <a:r>
              <a:rPr lang="ru-RU"/>
              <a:t>он работает.</a:t>
            </a:r>
          </a:p>
        </p:txBody>
      </p:sp>
    </p:spTree>
    <p:extLst>
      <p:ext uri="{BB962C8B-B14F-4D97-AF65-F5344CB8AC3E}">
        <p14:creationId xmlns:p14="http://schemas.microsoft.com/office/powerpoint/2010/main" val="27801650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203</Words>
  <Application>Microsoft Office PowerPoint</Application>
  <PresentationFormat>Широкоэкранный</PresentationFormat>
  <Paragraphs>22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Обработка информации средствами Microsoft Word.  </vt:lpstr>
      <vt:lpstr>Презентация PowerPoint</vt:lpstr>
      <vt:lpstr>Основные работы с текстом.</vt:lpstr>
      <vt:lpstr>Презентация PowerPoint</vt:lpstr>
      <vt:lpstr>Интерфейс программы.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Пользователь</dc:creator>
  <cp:lastModifiedBy>Пользователь</cp:lastModifiedBy>
  <cp:revision>1</cp:revision>
  <dcterms:created xsi:type="dcterms:W3CDTF">2025-09-23T21:19:16Z</dcterms:created>
  <dcterms:modified xsi:type="dcterms:W3CDTF">2025-09-23T22:38:34Z</dcterms:modified>
</cp:coreProperties>
</file>